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Delius Swash Caps"/>
      <p:regular r:id="rId24"/>
    </p:embeddedFont>
    <p:embeddedFont>
      <p:font typeface="Cairo"/>
      <p:regular r:id="rId25"/>
      <p:bold r:id="rId26"/>
    </p:embeddedFont>
    <p:embeddedFont>
      <p:font typeface="Bebas Neue"/>
      <p:regular r:id="rId27"/>
    </p:embeddedFont>
    <p:embeddedFont>
      <p:font typeface="Electroliz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DeliusSwashCaps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airo-bold.fntdata"/><Relationship Id="rId25" Type="http://schemas.openxmlformats.org/officeDocument/2006/relationships/font" Target="fonts/Cairo-regular.fntdata"/><Relationship Id="rId28" Type="http://schemas.openxmlformats.org/officeDocument/2006/relationships/font" Target="fonts/Electrolize-regular.fntdata"/><Relationship Id="rId27" Type="http://schemas.openxmlformats.org/officeDocument/2006/relationships/font" Target="fonts/BebasNeu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6b9b253c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06b9b253c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6b9b253c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6b9b253c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6b9b253c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6b9b253c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6b9b253c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06b9b253c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6b9b253c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06b9b253c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6b9b253c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06b9b253c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06b9b253c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06b9b253c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6b9b253c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06b9b253c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6b9b253c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06b9b253c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8b4bebab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58b4bebab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24a59d8d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24a59d8d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24a59d8d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24a59d8d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58b4beba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58b4beba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06b9b253c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06b9b253c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58b4bebab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58b4bebab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06b9b253c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06b9b253c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6b9b253c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06b9b253c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6b9b253c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06b9b253c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4411050" y="922025"/>
            <a:ext cx="4098900" cy="266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411050" y="3585725"/>
            <a:ext cx="40989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1284900" y="1558475"/>
            <a:ext cx="65742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1284900" y="3069575"/>
            <a:ext cx="65742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hasCustomPrompt="1" type="title"/>
          </p:nvPr>
        </p:nvSpPr>
        <p:spPr>
          <a:xfrm>
            <a:off x="715100" y="1785888"/>
            <a:ext cx="12753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20000" y="314636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2" type="title"/>
          </p:nvPr>
        </p:nvSpPr>
        <p:spPr>
          <a:xfrm>
            <a:off x="3398900" y="1785888"/>
            <a:ext cx="12753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3" type="subTitle"/>
          </p:nvPr>
        </p:nvSpPr>
        <p:spPr>
          <a:xfrm>
            <a:off x="3403800" y="314636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4" type="title"/>
          </p:nvPr>
        </p:nvSpPr>
        <p:spPr>
          <a:xfrm>
            <a:off x="6087600" y="1785863"/>
            <a:ext cx="12753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5" type="subTitle"/>
          </p:nvPr>
        </p:nvSpPr>
        <p:spPr>
          <a:xfrm>
            <a:off x="6092500" y="314636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6" type="subTitle"/>
          </p:nvPr>
        </p:nvSpPr>
        <p:spPr>
          <a:xfrm>
            <a:off x="715100" y="2796838"/>
            <a:ext cx="2336400" cy="44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7" type="subTitle"/>
          </p:nvPr>
        </p:nvSpPr>
        <p:spPr>
          <a:xfrm>
            <a:off x="3403800" y="2796838"/>
            <a:ext cx="2336400" cy="44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8" type="subTitle"/>
          </p:nvPr>
        </p:nvSpPr>
        <p:spPr>
          <a:xfrm>
            <a:off x="6087600" y="2796838"/>
            <a:ext cx="2336400" cy="44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9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hasCustomPrompt="1" type="title"/>
          </p:nvPr>
        </p:nvSpPr>
        <p:spPr>
          <a:xfrm flipH="1">
            <a:off x="715100" y="1999775"/>
            <a:ext cx="1724100" cy="13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8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/>
          <p:nvPr>
            <p:ph idx="2" type="title"/>
          </p:nvPr>
        </p:nvSpPr>
        <p:spPr>
          <a:xfrm>
            <a:off x="2448525" y="1907332"/>
            <a:ext cx="2571600" cy="8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2448525" y="2675675"/>
            <a:ext cx="25716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2391900" y="2380050"/>
            <a:ext cx="436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15"/>
          <p:cNvSpPr txBox="1"/>
          <p:nvPr>
            <p:ph hasCustomPrompt="1" idx="2" type="title"/>
          </p:nvPr>
        </p:nvSpPr>
        <p:spPr>
          <a:xfrm>
            <a:off x="2391900" y="1062325"/>
            <a:ext cx="4360200" cy="12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2391900" y="3221850"/>
            <a:ext cx="43602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type="title"/>
          </p:nvPr>
        </p:nvSpPr>
        <p:spPr>
          <a:xfrm>
            <a:off x="1458150" y="2881475"/>
            <a:ext cx="6227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1458150" y="1515000"/>
            <a:ext cx="6227700" cy="14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_2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2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1944900" y="1470200"/>
            <a:ext cx="5254200" cy="26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b="1" sz="2000"/>
            </a:lvl9pPr>
          </a:lstStyle>
          <a:p/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/>
          <p:nvPr>
            <p:ph type="title"/>
          </p:nvPr>
        </p:nvSpPr>
        <p:spPr>
          <a:xfrm>
            <a:off x="1610850" y="1732150"/>
            <a:ext cx="5922300" cy="15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1610850" y="3121850"/>
            <a:ext cx="5922300" cy="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3859250" y="2380050"/>
            <a:ext cx="436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859250" y="1062325"/>
            <a:ext cx="4360200" cy="12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859250" y="3221850"/>
            <a:ext cx="43602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5353575" y="2642075"/>
            <a:ext cx="26163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5353575" y="1476475"/>
            <a:ext cx="2616300" cy="11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_1_1_2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"/>
          <p:cNvSpPr txBox="1"/>
          <p:nvPr>
            <p:ph idx="1" type="subTitle"/>
          </p:nvPr>
        </p:nvSpPr>
        <p:spPr>
          <a:xfrm>
            <a:off x="967725" y="2641475"/>
            <a:ext cx="28173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type="title"/>
          </p:nvPr>
        </p:nvSpPr>
        <p:spPr>
          <a:xfrm>
            <a:off x="967875" y="1328100"/>
            <a:ext cx="2817300" cy="13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_1_1_2_1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 txBox="1"/>
          <p:nvPr>
            <p:ph idx="1" type="subTitle"/>
          </p:nvPr>
        </p:nvSpPr>
        <p:spPr>
          <a:xfrm>
            <a:off x="949550" y="2184713"/>
            <a:ext cx="2817300" cy="11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3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721125" y="1202800"/>
            <a:ext cx="3759300" cy="3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2" type="body"/>
          </p:nvPr>
        </p:nvSpPr>
        <p:spPr>
          <a:xfrm>
            <a:off x="4663650" y="1754475"/>
            <a:ext cx="3759300" cy="28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500">
                <a:latin typeface="Electrolize"/>
                <a:ea typeface="Electrolize"/>
                <a:cs typeface="Electrolize"/>
                <a:sym typeface="Electrolize"/>
              </a:defRPr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5"/>
          <p:cNvPicPr preferRelativeResize="0"/>
          <p:nvPr/>
        </p:nvPicPr>
        <p:blipFill rotWithShape="1">
          <a:blip r:embed="rId2">
            <a:alphaModFix/>
          </a:blip>
          <a:srcRect b="6362" l="5891" r="6833" t="63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5"/>
          <p:cNvSpPr txBox="1"/>
          <p:nvPr>
            <p:ph idx="1" type="subTitle"/>
          </p:nvPr>
        </p:nvSpPr>
        <p:spPr>
          <a:xfrm>
            <a:off x="720000" y="2764950"/>
            <a:ext cx="23364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" name="Google Shape;112;p25"/>
          <p:cNvSpPr txBox="1"/>
          <p:nvPr>
            <p:ph idx="2" type="subTitle"/>
          </p:nvPr>
        </p:nvSpPr>
        <p:spPr>
          <a:xfrm>
            <a:off x="720000" y="3086058"/>
            <a:ext cx="23364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3" type="subTitle"/>
          </p:nvPr>
        </p:nvSpPr>
        <p:spPr>
          <a:xfrm>
            <a:off x="3403800" y="3086058"/>
            <a:ext cx="23364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5"/>
          <p:cNvSpPr txBox="1"/>
          <p:nvPr>
            <p:ph idx="4" type="subTitle"/>
          </p:nvPr>
        </p:nvSpPr>
        <p:spPr>
          <a:xfrm>
            <a:off x="6087600" y="3086058"/>
            <a:ext cx="23364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5"/>
          <p:cNvSpPr txBox="1"/>
          <p:nvPr>
            <p:ph idx="5" type="subTitle"/>
          </p:nvPr>
        </p:nvSpPr>
        <p:spPr>
          <a:xfrm>
            <a:off x="3403800" y="2764950"/>
            <a:ext cx="23364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25"/>
          <p:cNvSpPr txBox="1"/>
          <p:nvPr>
            <p:ph idx="6" type="subTitle"/>
          </p:nvPr>
        </p:nvSpPr>
        <p:spPr>
          <a:xfrm>
            <a:off x="6087600" y="2764950"/>
            <a:ext cx="23364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25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2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 rotWithShape="1">
          <a:blip r:embed="rId2">
            <a:alphaModFix/>
          </a:blip>
          <a:srcRect b="6362" l="5891" r="6833" t="63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>
            <p:ph idx="1" type="subTitle"/>
          </p:nvPr>
        </p:nvSpPr>
        <p:spPr>
          <a:xfrm>
            <a:off x="5089825" y="3915325"/>
            <a:ext cx="23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26"/>
          <p:cNvSpPr txBox="1"/>
          <p:nvPr>
            <p:ph idx="2" type="subTitle"/>
          </p:nvPr>
        </p:nvSpPr>
        <p:spPr>
          <a:xfrm>
            <a:off x="1723475" y="3915325"/>
            <a:ext cx="23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3" type="subTitle"/>
          </p:nvPr>
        </p:nvSpPr>
        <p:spPr>
          <a:xfrm>
            <a:off x="1723475" y="3528000"/>
            <a:ext cx="23307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4" type="subTitle"/>
          </p:nvPr>
        </p:nvSpPr>
        <p:spPr>
          <a:xfrm>
            <a:off x="5089825" y="3528000"/>
            <a:ext cx="23307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925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 txBox="1"/>
          <p:nvPr>
            <p:ph idx="1" type="subTitle"/>
          </p:nvPr>
        </p:nvSpPr>
        <p:spPr>
          <a:xfrm>
            <a:off x="4951450" y="1328200"/>
            <a:ext cx="30444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7"/>
          <p:cNvSpPr txBox="1"/>
          <p:nvPr>
            <p:ph idx="2" type="subTitle"/>
          </p:nvPr>
        </p:nvSpPr>
        <p:spPr>
          <a:xfrm>
            <a:off x="4951450" y="1649300"/>
            <a:ext cx="30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7"/>
          <p:cNvSpPr txBox="1"/>
          <p:nvPr>
            <p:ph idx="3" type="subTitle"/>
          </p:nvPr>
        </p:nvSpPr>
        <p:spPr>
          <a:xfrm>
            <a:off x="4951450" y="2744600"/>
            <a:ext cx="30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7"/>
          <p:cNvSpPr txBox="1"/>
          <p:nvPr>
            <p:ph idx="4" type="subTitle"/>
          </p:nvPr>
        </p:nvSpPr>
        <p:spPr>
          <a:xfrm>
            <a:off x="4951450" y="3839900"/>
            <a:ext cx="30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7"/>
          <p:cNvSpPr txBox="1"/>
          <p:nvPr>
            <p:ph idx="5" type="subTitle"/>
          </p:nvPr>
        </p:nvSpPr>
        <p:spPr>
          <a:xfrm>
            <a:off x="4951450" y="2423500"/>
            <a:ext cx="30444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idx="6" type="subTitle"/>
          </p:nvPr>
        </p:nvSpPr>
        <p:spPr>
          <a:xfrm>
            <a:off x="4951450" y="3518800"/>
            <a:ext cx="30444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7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8"/>
          <p:cNvPicPr preferRelativeResize="0"/>
          <p:nvPr/>
        </p:nvPicPr>
        <p:blipFill rotWithShape="1">
          <a:blip r:embed="rId2">
            <a:alphaModFix/>
          </a:blip>
          <a:srcRect b="3624" l="0" r="10722" t="7097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8"/>
          <p:cNvSpPr txBox="1"/>
          <p:nvPr>
            <p:ph idx="1" type="subTitle"/>
          </p:nvPr>
        </p:nvSpPr>
        <p:spPr>
          <a:xfrm>
            <a:off x="5629350" y="1860225"/>
            <a:ext cx="21879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2" type="subTitle"/>
          </p:nvPr>
        </p:nvSpPr>
        <p:spPr>
          <a:xfrm>
            <a:off x="5629375" y="1495900"/>
            <a:ext cx="21879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idx="3" type="subTitle"/>
          </p:nvPr>
        </p:nvSpPr>
        <p:spPr>
          <a:xfrm>
            <a:off x="1997500" y="1860225"/>
            <a:ext cx="21879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28"/>
          <p:cNvSpPr txBox="1"/>
          <p:nvPr>
            <p:ph idx="4" type="subTitle"/>
          </p:nvPr>
        </p:nvSpPr>
        <p:spPr>
          <a:xfrm>
            <a:off x="1997500" y="1495900"/>
            <a:ext cx="21879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40" name="Google Shape;140;p28"/>
          <p:cNvSpPr txBox="1"/>
          <p:nvPr>
            <p:ph idx="5" type="subTitle"/>
          </p:nvPr>
        </p:nvSpPr>
        <p:spPr>
          <a:xfrm>
            <a:off x="1997500" y="3633375"/>
            <a:ext cx="21879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8"/>
          <p:cNvSpPr txBox="1"/>
          <p:nvPr>
            <p:ph idx="6" type="subTitle"/>
          </p:nvPr>
        </p:nvSpPr>
        <p:spPr>
          <a:xfrm>
            <a:off x="1997500" y="3264250"/>
            <a:ext cx="21879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42" name="Google Shape;142;p28"/>
          <p:cNvSpPr txBox="1"/>
          <p:nvPr>
            <p:ph idx="7" type="subTitle"/>
          </p:nvPr>
        </p:nvSpPr>
        <p:spPr>
          <a:xfrm>
            <a:off x="5629350" y="3633375"/>
            <a:ext cx="21879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8"/>
          <p:cNvSpPr txBox="1"/>
          <p:nvPr>
            <p:ph idx="8" type="subTitle"/>
          </p:nvPr>
        </p:nvSpPr>
        <p:spPr>
          <a:xfrm>
            <a:off x="5629375" y="3264250"/>
            <a:ext cx="21879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6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 rotWithShape="1">
          <a:blip r:embed="rId2">
            <a:alphaModFix/>
          </a:blip>
          <a:srcRect b="2733" l="2733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 txBox="1"/>
          <p:nvPr>
            <p:ph idx="1" type="subTitle"/>
          </p:nvPr>
        </p:nvSpPr>
        <p:spPr>
          <a:xfrm>
            <a:off x="6144466" y="2161776"/>
            <a:ext cx="20961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9"/>
          <p:cNvSpPr txBox="1"/>
          <p:nvPr>
            <p:ph idx="2" type="subTitle"/>
          </p:nvPr>
        </p:nvSpPr>
        <p:spPr>
          <a:xfrm>
            <a:off x="6144450" y="1788600"/>
            <a:ext cx="2096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idx="3" type="subTitle"/>
          </p:nvPr>
        </p:nvSpPr>
        <p:spPr>
          <a:xfrm>
            <a:off x="3523959" y="2161776"/>
            <a:ext cx="20961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4" type="subTitle"/>
          </p:nvPr>
        </p:nvSpPr>
        <p:spPr>
          <a:xfrm>
            <a:off x="3523949" y="1788600"/>
            <a:ext cx="2096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5" type="subTitle"/>
          </p:nvPr>
        </p:nvSpPr>
        <p:spPr>
          <a:xfrm>
            <a:off x="2213706" y="3812481"/>
            <a:ext cx="20961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6" type="subTitle"/>
          </p:nvPr>
        </p:nvSpPr>
        <p:spPr>
          <a:xfrm>
            <a:off x="2213698" y="3439300"/>
            <a:ext cx="2096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7" type="subTitle"/>
          </p:nvPr>
        </p:nvSpPr>
        <p:spPr>
          <a:xfrm>
            <a:off x="4834213" y="3812481"/>
            <a:ext cx="20961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8" type="subTitle"/>
          </p:nvPr>
        </p:nvSpPr>
        <p:spPr>
          <a:xfrm>
            <a:off x="4834200" y="3439300"/>
            <a:ext cx="2096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55" name="Google Shape;155;p29"/>
          <p:cNvSpPr txBox="1"/>
          <p:nvPr>
            <p:ph idx="9" type="subTitle"/>
          </p:nvPr>
        </p:nvSpPr>
        <p:spPr>
          <a:xfrm>
            <a:off x="903453" y="2161776"/>
            <a:ext cx="20961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29"/>
          <p:cNvSpPr txBox="1"/>
          <p:nvPr>
            <p:ph idx="13" type="subTitle"/>
          </p:nvPr>
        </p:nvSpPr>
        <p:spPr>
          <a:xfrm>
            <a:off x="903447" y="1788600"/>
            <a:ext cx="2096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2">
            <a:alphaModFix/>
          </a:blip>
          <a:srcRect b="311" l="4680" r="3727" t="8096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854400" y="3106595"/>
            <a:ext cx="22020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2" type="subTitle"/>
          </p:nvPr>
        </p:nvSpPr>
        <p:spPr>
          <a:xfrm>
            <a:off x="854400" y="3427702"/>
            <a:ext cx="22020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3" type="subTitle"/>
          </p:nvPr>
        </p:nvSpPr>
        <p:spPr>
          <a:xfrm>
            <a:off x="3471000" y="3427702"/>
            <a:ext cx="22020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4" type="subTitle"/>
          </p:nvPr>
        </p:nvSpPr>
        <p:spPr>
          <a:xfrm>
            <a:off x="6087600" y="3427702"/>
            <a:ext cx="22020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5" type="subTitle"/>
          </p:nvPr>
        </p:nvSpPr>
        <p:spPr>
          <a:xfrm>
            <a:off x="3471000" y="3106595"/>
            <a:ext cx="22020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6" type="subTitle"/>
          </p:nvPr>
        </p:nvSpPr>
        <p:spPr>
          <a:xfrm>
            <a:off x="6087600" y="3106595"/>
            <a:ext cx="22020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30"/>
          <p:cNvSpPr txBox="1"/>
          <p:nvPr>
            <p:ph idx="7" type="subTitle"/>
          </p:nvPr>
        </p:nvSpPr>
        <p:spPr>
          <a:xfrm>
            <a:off x="854400" y="1554100"/>
            <a:ext cx="22020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30"/>
          <p:cNvSpPr txBox="1"/>
          <p:nvPr>
            <p:ph idx="8" type="subTitle"/>
          </p:nvPr>
        </p:nvSpPr>
        <p:spPr>
          <a:xfrm>
            <a:off x="854400" y="1875207"/>
            <a:ext cx="22020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0"/>
          <p:cNvSpPr txBox="1"/>
          <p:nvPr>
            <p:ph idx="9" type="subTitle"/>
          </p:nvPr>
        </p:nvSpPr>
        <p:spPr>
          <a:xfrm>
            <a:off x="3471000" y="1875207"/>
            <a:ext cx="22020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0"/>
          <p:cNvSpPr txBox="1"/>
          <p:nvPr>
            <p:ph idx="13" type="subTitle"/>
          </p:nvPr>
        </p:nvSpPr>
        <p:spPr>
          <a:xfrm>
            <a:off x="6087600" y="1875207"/>
            <a:ext cx="22020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0"/>
          <p:cNvSpPr txBox="1"/>
          <p:nvPr>
            <p:ph idx="14" type="subTitle"/>
          </p:nvPr>
        </p:nvSpPr>
        <p:spPr>
          <a:xfrm>
            <a:off x="3471000" y="1554100"/>
            <a:ext cx="22020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30"/>
          <p:cNvSpPr txBox="1"/>
          <p:nvPr>
            <p:ph idx="15" type="subTitle"/>
          </p:nvPr>
        </p:nvSpPr>
        <p:spPr>
          <a:xfrm>
            <a:off x="6087600" y="1554100"/>
            <a:ext cx="22020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30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6362" l="5891" r="6833" t="63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5111075" y="1046550"/>
            <a:ext cx="3317700" cy="23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5111075" y="3331525"/>
            <a:ext cx="33177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/>
          <p:nvPr>
            <p:ph idx="2" type="pic"/>
          </p:nvPr>
        </p:nvSpPr>
        <p:spPr>
          <a:xfrm>
            <a:off x="715100" y="768750"/>
            <a:ext cx="4016400" cy="360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/>
          <p:nvPr>
            <p:ph hasCustomPrompt="1" type="title"/>
          </p:nvPr>
        </p:nvSpPr>
        <p:spPr>
          <a:xfrm>
            <a:off x="2290350" y="702525"/>
            <a:ext cx="4563300" cy="7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6" name="Google Shape;176;p31"/>
          <p:cNvSpPr txBox="1"/>
          <p:nvPr>
            <p:ph idx="1" type="subTitle"/>
          </p:nvPr>
        </p:nvSpPr>
        <p:spPr>
          <a:xfrm>
            <a:off x="2290350" y="1462375"/>
            <a:ext cx="45633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31"/>
          <p:cNvSpPr txBox="1"/>
          <p:nvPr>
            <p:ph hasCustomPrompt="1" idx="2" type="title"/>
          </p:nvPr>
        </p:nvSpPr>
        <p:spPr>
          <a:xfrm>
            <a:off x="2290350" y="2087050"/>
            <a:ext cx="4563300" cy="7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8" name="Google Shape;178;p31"/>
          <p:cNvSpPr txBox="1"/>
          <p:nvPr>
            <p:ph idx="3" type="subTitle"/>
          </p:nvPr>
        </p:nvSpPr>
        <p:spPr>
          <a:xfrm>
            <a:off x="2290350" y="2846101"/>
            <a:ext cx="45633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31"/>
          <p:cNvSpPr txBox="1"/>
          <p:nvPr>
            <p:ph hasCustomPrompt="1" idx="4" type="title"/>
          </p:nvPr>
        </p:nvSpPr>
        <p:spPr>
          <a:xfrm>
            <a:off x="2290350" y="3468563"/>
            <a:ext cx="4563300" cy="7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31"/>
          <p:cNvSpPr txBox="1"/>
          <p:nvPr>
            <p:ph idx="5" type="subTitle"/>
          </p:nvPr>
        </p:nvSpPr>
        <p:spPr>
          <a:xfrm>
            <a:off x="2290350" y="4229800"/>
            <a:ext cx="45633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 rotWithShape="1">
          <a:blip r:embed="rId2">
            <a:alphaModFix/>
          </a:blip>
          <a:srcRect b="300" l="0" r="0" t="-30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2"/>
          <p:cNvSpPr txBox="1"/>
          <p:nvPr>
            <p:ph hasCustomPrompt="1" type="title"/>
          </p:nvPr>
        </p:nvSpPr>
        <p:spPr>
          <a:xfrm>
            <a:off x="5747650" y="2596950"/>
            <a:ext cx="2301000" cy="5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32"/>
          <p:cNvSpPr txBox="1"/>
          <p:nvPr>
            <p:ph idx="1" type="subTitle"/>
          </p:nvPr>
        </p:nvSpPr>
        <p:spPr>
          <a:xfrm>
            <a:off x="5747650" y="3066725"/>
            <a:ext cx="23010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2"/>
          <p:cNvSpPr txBox="1"/>
          <p:nvPr>
            <p:ph hasCustomPrompt="1" idx="2" type="title"/>
          </p:nvPr>
        </p:nvSpPr>
        <p:spPr>
          <a:xfrm>
            <a:off x="1084400" y="2596950"/>
            <a:ext cx="2322900" cy="5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32"/>
          <p:cNvSpPr txBox="1"/>
          <p:nvPr>
            <p:ph idx="3" type="subTitle"/>
          </p:nvPr>
        </p:nvSpPr>
        <p:spPr>
          <a:xfrm>
            <a:off x="1084400" y="3066725"/>
            <a:ext cx="23229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32"/>
          <p:cNvSpPr txBox="1"/>
          <p:nvPr>
            <p:ph hasCustomPrompt="1" idx="4" type="title"/>
          </p:nvPr>
        </p:nvSpPr>
        <p:spPr>
          <a:xfrm>
            <a:off x="3421500" y="3582500"/>
            <a:ext cx="2301000" cy="5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32"/>
          <p:cNvSpPr txBox="1"/>
          <p:nvPr>
            <p:ph idx="5" type="subTitle"/>
          </p:nvPr>
        </p:nvSpPr>
        <p:spPr>
          <a:xfrm>
            <a:off x="3421500" y="4048873"/>
            <a:ext cx="23010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2"/>
          <p:cNvSpPr txBox="1"/>
          <p:nvPr>
            <p:ph idx="6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>
            <p:ph idx="1" type="subTitle"/>
          </p:nvPr>
        </p:nvSpPr>
        <p:spPr>
          <a:xfrm>
            <a:off x="2717850" y="1537475"/>
            <a:ext cx="3708300" cy="11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3" name="Google Shape;193;p33"/>
          <p:cNvSpPr txBox="1"/>
          <p:nvPr/>
        </p:nvSpPr>
        <p:spPr>
          <a:xfrm>
            <a:off x="2717850" y="3491975"/>
            <a:ext cx="3708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94" name="Google Shape;194;p33"/>
          <p:cNvSpPr txBox="1"/>
          <p:nvPr>
            <p:ph idx="2" type="body"/>
          </p:nvPr>
        </p:nvSpPr>
        <p:spPr>
          <a:xfrm>
            <a:off x="2717825" y="4289500"/>
            <a:ext cx="37083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" name="Google Shape;195;p33"/>
          <p:cNvSpPr txBox="1"/>
          <p:nvPr>
            <p:ph type="ctrTitle"/>
          </p:nvPr>
        </p:nvSpPr>
        <p:spPr>
          <a:xfrm>
            <a:off x="2717850" y="701750"/>
            <a:ext cx="3708300" cy="10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7000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4"/>
          <p:cNvPicPr preferRelativeResize="0"/>
          <p:nvPr/>
        </p:nvPicPr>
        <p:blipFill rotWithShape="1">
          <a:blip r:embed="rId2">
            <a:alphaModFix/>
          </a:blip>
          <a:srcRect b="3624" l="0" r="10722" t="7097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2733" l="2733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5032675" y="3209974"/>
            <a:ext cx="2190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5032675" y="2876175"/>
            <a:ext cx="2190000" cy="4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1921300" y="3209974"/>
            <a:ext cx="2190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1921300" y="2876175"/>
            <a:ext cx="2190000" cy="4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0" l="0" r="2162" t="21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idx="1" type="body"/>
          </p:nvPr>
        </p:nvSpPr>
        <p:spPr>
          <a:xfrm>
            <a:off x="2215050" y="1531850"/>
            <a:ext cx="4713900" cy="25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 sz="1400"/>
            </a:lvl9pPr>
          </a:lstStyle>
          <a:p/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type="title"/>
          </p:nvPr>
        </p:nvSpPr>
        <p:spPr>
          <a:xfrm>
            <a:off x="1388100" y="1370725"/>
            <a:ext cx="6618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/>
          <p:nvPr>
            <p:ph type="title"/>
          </p:nvPr>
        </p:nvSpPr>
        <p:spPr>
          <a:xfrm>
            <a:off x="858800" y="1594300"/>
            <a:ext cx="3910200" cy="75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858850" y="2312600"/>
            <a:ext cx="3910200" cy="12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280750" y="535000"/>
            <a:ext cx="4993800" cy="12744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 b="26777" l="10309" r="24894" t="0"/>
          <a:stretch/>
        </p:blipFill>
        <p:spPr>
          <a:xfrm>
            <a:off x="7658650" y="3456725"/>
            <a:ext cx="1485350" cy="168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2">
            <a:alphaModFix/>
          </a:blip>
          <a:srcRect b="7443" l="7797" r="67603" t="1556"/>
          <a:stretch/>
        </p:blipFill>
        <p:spPr>
          <a:xfrm rot="10800000">
            <a:off x="-27575" y="1357524"/>
            <a:ext cx="563899" cy="209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ctrTitle"/>
          </p:nvPr>
        </p:nvSpPr>
        <p:spPr>
          <a:xfrm>
            <a:off x="4411050" y="1455425"/>
            <a:ext cx="4098900" cy="16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Arabic OCR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By Abdelrhman Wahdan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05" name="Google Shape;205;p36"/>
          <p:cNvPicPr preferRelativeResize="0"/>
          <p:nvPr/>
        </p:nvPicPr>
        <p:blipFill rotWithShape="1">
          <a:blip r:embed="rId3">
            <a:alphaModFix/>
          </a:blip>
          <a:srcRect b="6005" l="13663" r="23252" t="5545"/>
          <a:stretch/>
        </p:blipFill>
        <p:spPr>
          <a:xfrm>
            <a:off x="758750" y="-125175"/>
            <a:ext cx="3190148" cy="449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type="title"/>
          </p:nvPr>
        </p:nvSpPr>
        <p:spPr>
          <a:xfrm>
            <a:off x="3859250" y="2380050"/>
            <a:ext cx="5030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Workflow</a:t>
            </a:r>
            <a:endParaRPr/>
          </a:p>
        </p:txBody>
      </p:sp>
      <p:sp>
        <p:nvSpPr>
          <p:cNvPr id="284" name="Google Shape;284;p45"/>
          <p:cNvSpPr txBox="1"/>
          <p:nvPr>
            <p:ph idx="2" type="title"/>
          </p:nvPr>
        </p:nvSpPr>
        <p:spPr>
          <a:xfrm>
            <a:off x="3859250" y="1062325"/>
            <a:ext cx="4360200" cy="12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85" name="Google Shape;285;p45"/>
          <p:cNvPicPr preferRelativeResize="0"/>
          <p:nvPr/>
        </p:nvPicPr>
        <p:blipFill rotWithShape="1">
          <a:blip r:embed="rId3">
            <a:alphaModFix/>
          </a:blip>
          <a:srcRect b="0" l="14335" r="14342" t="0"/>
          <a:stretch/>
        </p:blipFill>
        <p:spPr>
          <a:xfrm>
            <a:off x="793150" y="348250"/>
            <a:ext cx="3023699" cy="42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>
            <p:ph idx="1" type="body"/>
          </p:nvPr>
        </p:nvSpPr>
        <p:spPr>
          <a:xfrm>
            <a:off x="1491900" y="1570225"/>
            <a:ext cx="6160200" cy="24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Step 1:</a:t>
            </a:r>
            <a:r>
              <a:rPr lang="en" sz="1600"/>
              <a:t> YOLO detects the title in the image.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Step 2:</a:t>
            </a:r>
            <a:r>
              <a:rPr lang="en" sz="1600"/>
              <a:t> Extract region of interest (ROI) based on bounding box.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Step 3:</a:t>
            </a:r>
            <a:r>
              <a:rPr lang="en" sz="1600"/>
              <a:t> Perform OCR on the ROI using EasyOCR.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Step 4:</a:t>
            </a:r>
            <a:r>
              <a:rPr lang="en" sz="1600"/>
              <a:t> Correct the text using SpellChecker and AraBERT model.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Step 5: </a:t>
            </a:r>
            <a:r>
              <a:rPr lang="en" sz="1600"/>
              <a:t>Return the corrected text and bounding box details.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1" name="Google Shape;291;p4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Workflow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title"/>
          </p:nvPr>
        </p:nvSpPr>
        <p:spPr>
          <a:xfrm>
            <a:off x="3859250" y="2380050"/>
            <a:ext cx="5030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Functionality</a:t>
            </a:r>
            <a:endParaRPr/>
          </a:p>
        </p:txBody>
      </p:sp>
      <p:sp>
        <p:nvSpPr>
          <p:cNvPr id="297" name="Google Shape;297;p47"/>
          <p:cNvSpPr txBox="1"/>
          <p:nvPr>
            <p:ph idx="2" type="title"/>
          </p:nvPr>
        </p:nvSpPr>
        <p:spPr>
          <a:xfrm>
            <a:off x="3859250" y="1062325"/>
            <a:ext cx="4360200" cy="12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98" name="Google Shape;298;p47"/>
          <p:cNvPicPr preferRelativeResize="0"/>
          <p:nvPr/>
        </p:nvPicPr>
        <p:blipFill rotWithShape="1">
          <a:blip r:embed="rId3">
            <a:alphaModFix/>
          </a:blip>
          <a:srcRect b="0" l="14335" r="14342" t="0"/>
          <a:stretch/>
        </p:blipFill>
        <p:spPr>
          <a:xfrm>
            <a:off x="793150" y="348250"/>
            <a:ext cx="3023699" cy="42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idx="1" type="body"/>
          </p:nvPr>
        </p:nvSpPr>
        <p:spPr>
          <a:xfrm>
            <a:off x="1491900" y="1265425"/>
            <a:ext cx="6160200" cy="3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/predict/ Endpoint: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Accepts image uploads.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Returns bounding box coordinates and extracted/corrected text.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JSON response format.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Dockerized Application: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Easily deployable via Docker.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Runs</a:t>
            </a:r>
            <a:r>
              <a:rPr lang="en" sz="1600"/>
              <a:t> the FastAPI server in a container.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4" name="Google Shape;304;p48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API Functionality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/>
          <p:nvPr>
            <p:ph type="title"/>
          </p:nvPr>
        </p:nvSpPr>
        <p:spPr>
          <a:xfrm>
            <a:off x="3859250" y="2380050"/>
            <a:ext cx="523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</a:t>
            </a:r>
            <a:endParaRPr/>
          </a:p>
        </p:txBody>
      </p:sp>
      <p:sp>
        <p:nvSpPr>
          <p:cNvPr id="310" name="Google Shape;310;p49"/>
          <p:cNvSpPr txBox="1"/>
          <p:nvPr>
            <p:ph idx="2" type="title"/>
          </p:nvPr>
        </p:nvSpPr>
        <p:spPr>
          <a:xfrm>
            <a:off x="3859250" y="1062325"/>
            <a:ext cx="4360200" cy="12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311" name="Google Shape;311;p49"/>
          <p:cNvPicPr preferRelativeResize="0"/>
          <p:nvPr/>
        </p:nvPicPr>
        <p:blipFill rotWithShape="1">
          <a:blip r:embed="rId3">
            <a:alphaModFix/>
          </a:blip>
          <a:srcRect b="0" l="14335" r="14342" t="0"/>
          <a:stretch/>
        </p:blipFill>
        <p:spPr>
          <a:xfrm>
            <a:off x="793150" y="348250"/>
            <a:ext cx="3023699" cy="42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Performance</a:t>
            </a:r>
            <a:endParaRPr/>
          </a:p>
        </p:txBody>
      </p:sp>
      <p:pic>
        <p:nvPicPr>
          <p:cNvPr id="317" name="Google Shape;3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513" y="1875850"/>
            <a:ext cx="7770975" cy="199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3623475" y="2380050"/>
            <a:ext cx="5520300" cy="15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Enhancements</a:t>
            </a:r>
            <a:endParaRPr/>
          </a:p>
        </p:txBody>
      </p:sp>
      <p:sp>
        <p:nvSpPr>
          <p:cNvPr id="323" name="Google Shape;323;p51"/>
          <p:cNvSpPr txBox="1"/>
          <p:nvPr>
            <p:ph idx="2" type="title"/>
          </p:nvPr>
        </p:nvSpPr>
        <p:spPr>
          <a:xfrm>
            <a:off x="3859250" y="1062325"/>
            <a:ext cx="4360200" cy="12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324" name="Google Shape;324;p51"/>
          <p:cNvPicPr preferRelativeResize="0"/>
          <p:nvPr/>
        </p:nvPicPr>
        <p:blipFill rotWithShape="1">
          <a:blip r:embed="rId3">
            <a:alphaModFix/>
          </a:blip>
          <a:srcRect b="0" l="14335" r="14342" t="0"/>
          <a:stretch/>
        </p:blipFill>
        <p:spPr>
          <a:xfrm>
            <a:off x="793150" y="348250"/>
            <a:ext cx="3023699" cy="42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/>
          <p:nvPr>
            <p:ph idx="1" type="body"/>
          </p:nvPr>
        </p:nvSpPr>
        <p:spPr>
          <a:xfrm>
            <a:off x="1491900" y="1265425"/>
            <a:ext cx="6160200" cy="3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Longer Training: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current model was trained for only 10 epochs due to time and computational limitations.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Increasing the number of epochs can significantly improve model accuracy and performance.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Fine-tuning</a:t>
            </a:r>
            <a:r>
              <a:rPr lang="en" sz="1600"/>
              <a:t> on</a:t>
            </a:r>
            <a:r>
              <a:rPr lang="en" sz="1600"/>
              <a:t> a larger dataset could yield even better results.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0" name="Google Shape;330;p52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 Enhancements - Training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151025" y="1471525"/>
            <a:ext cx="88419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Advanced Architectures:</a:t>
            </a:r>
            <a:endParaRPr b="1"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Explore VisionEncoderDecoder models, combining Vision Transformers (ViT) with AraT5 as the decoder</a:t>
            </a:r>
            <a:endParaRPr/>
          </a:p>
        </p:txBody>
      </p:sp>
      <p:sp>
        <p:nvSpPr>
          <p:cNvPr id="336" name="Google Shape;336;p53"/>
          <p:cNvSpPr txBox="1"/>
          <p:nvPr>
            <p:ph type="title"/>
          </p:nvPr>
        </p:nvSpPr>
        <p:spPr>
          <a:xfrm>
            <a:off x="0" y="5212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 Enhancements - </a:t>
            </a:r>
            <a:r>
              <a:rPr b="1" lang="en"/>
              <a:t>Advanced Models</a:t>
            </a:r>
            <a:endParaRPr/>
          </a:p>
        </p:txBody>
      </p:sp>
      <p:pic>
        <p:nvPicPr>
          <p:cNvPr id="337" name="Google Shape;3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25" y="2754925"/>
            <a:ext cx="8841941" cy="24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725" y="304800"/>
            <a:ext cx="828627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6" type="subTitle"/>
          </p:nvPr>
        </p:nvSpPr>
        <p:spPr>
          <a:xfrm>
            <a:off x="715100" y="2339638"/>
            <a:ext cx="23364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Project Overview</a:t>
            </a:r>
            <a:endParaRPr sz="1700"/>
          </a:p>
        </p:txBody>
      </p:sp>
      <p:sp>
        <p:nvSpPr>
          <p:cNvPr id="211" name="Google Shape;211;p37"/>
          <p:cNvSpPr txBox="1"/>
          <p:nvPr>
            <p:ph idx="7" type="subTitle"/>
          </p:nvPr>
        </p:nvSpPr>
        <p:spPr>
          <a:xfrm>
            <a:off x="3403800" y="2339638"/>
            <a:ext cx="23364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Technologies Used</a:t>
            </a:r>
            <a:endParaRPr sz="1700"/>
          </a:p>
        </p:txBody>
      </p:sp>
      <p:sp>
        <p:nvSpPr>
          <p:cNvPr id="212" name="Google Shape;212;p37"/>
          <p:cNvSpPr txBox="1"/>
          <p:nvPr>
            <p:ph idx="8" type="subTitle"/>
          </p:nvPr>
        </p:nvSpPr>
        <p:spPr>
          <a:xfrm>
            <a:off x="6087600" y="2339638"/>
            <a:ext cx="23364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Model Workflow</a:t>
            </a:r>
            <a:endParaRPr sz="1700"/>
          </a:p>
        </p:txBody>
      </p:sp>
      <p:sp>
        <p:nvSpPr>
          <p:cNvPr id="213" name="Google Shape;213;p37"/>
          <p:cNvSpPr txBox="1"/>
          <p:nvPr>
            <p:ph type="title"/>
          </p:nvPr>
        </p:nvSpPr>
        <p:spPr>
          <a:xfrm>
            <a:off x="715100" y="1328688"/>
            <a:ext cx="12753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01</a:t>
            </a:r>
            <a:endParaRPr sz="5400"/>
          </a:p>
        </p:txBody>
      </p:sp>
      <p:sp>
        <p:nvSpPr>
          <p:cNvPr id="214" name="Google Shape;214;p37"/>
          <p:cNvSpPr txBox="1"/>
          <p:nvPr>
            <p:ph idx="2" type="title"/>
          </p:nvPr>
        </p:nvSpPr>
        <p:spPr>
          <a:xfrm>
            <a:off x="3398900" y="1328688"/>
            <a:ext cx="12753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02</a:t>
            </a:r>
            <a:endParaRPr sz="5400"/>
          </a:p>
        </p:txBody>
      </p:sp>
      <p:sp>
        <p:nvSpPr>
          <p:cNvPr id="215" name="Google Shape;215;p37"/>
          <p:cNvSpPr txBox="1"/>
          <p:nvPr>
            <p:ph idx="4" type="title"/>
          </p:nvPr>
        </p:nvSpPr>
        <p:spPr>
          <a:xfrm>
            <a:off x="6087600" y="1328663"/>
            <a:ext cx="12753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03</a:t>
            </a:r>
            <a:endParaRPr sz="5400"/>
          </a:p>
        </p:txBody>
      </p:sp>
      <p:sp>
        <p:nvSpPr>
          <p:cNvPr id="216" name="Google Shape;216;p37"/>
          <p:cNvSpPr txBox="1"/>
          <p:nvPr>
            <p:ph idx="9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 OF </a:t>
            </a:r>
            <a:r>
              <a:rPr lang="en"/>
              <a:t>CONTENTS</a:t>
            </a:r>
            <a:endParaRPr/>
          </a:p>
        </p:txBody>
      </p:sp>
      <p:sp>
        <p:nvSpPr>
          <p:cNvPr id="217" name="Google Shape;217;p37"/>
          <p:cNvSpPr txBox="1"/>
          <p:nvPr>
            <p:ph idx="6" type="subTitle"/>
          </p:nvPr>
        </p:nvSpPr>
        <p:spPr>
          <a:xfrm>
            <a:off x="638900" y="4092238"/>
            <a:ext cx="23364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API Functionality</a:t>
            </a:r>
            <a:endParaRPr sz="1700"/>
          </a:p>
        </p:txBody>
      </p:sp>
      <p:sp>
        <p:nvSpPr>
          <p:cNvPr id="218" name="Google Shape;218;p37"/>
          <p:cNvSpPr txBox="1"/>
          <p:nvPr>
            <p:ph idx="7" type="subTitle"/>
          </p:nvPr>
        </p:nvSpPr>
        <p:spPr>
          <a:xfrm>
            <a:off x="3327600" y="4092238"/>
            <a:ext cx="23364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Model Performance</a:t>
            </a:r>
            <a:endParaRPr sz="1700"/>
          </a:p>
        </p:txBody>
      </p:sp>
      <p:sp>
        <p:nvSpPr>
          <p:cNvPr id="219" name="Google Shape;219;p37"/>
          <p:cNvSpPr txBox="1"/>
          <p:nvPr>
            <p:ph idx="8" type="subTitle"/>
          </p:nvPr>
        </p:nvSpPr>
        <p:spPr>
          <a:xfrm>
            <a:off x="6011400" y="4092250"/>
            <a:ext cx="25482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Future Enhancements</a:t>
            </a:r>
            <a:endParaRPr sz="1700"/>
          </a:p>
        </p:txBody>
      </p:sp>
      <p:sp>
        <p:nvSpPr>
          <p:cNvPr id="220" name="Google Shape;220;p37"/>
          <p:cNvSpPr txBox="1"/>
          <p:nvPr>
            <p:ph type="title"/>
          </p:nvPr>
        </p:nvSpPr>
        <p:spPr>
          <a:xfrm>
            <a:off x="634000" y="3157488"/>
            <a:ext cx="12753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04</a:t>
            </a:r>
            <a:endParaRPr sz="5400"/>
          </a:p>
        </p:txBody>
      </p:sp>
      <p:sp>
        <p:nvSpPr>
          <p:cNvPr id="221" name="Google Shape;221;p37"/>
          <p:cNvSpPr txBox="1"/>
          <p:nvPr>
            <p:ph idx="2" type="title"/>
          </p:nvPr>
        </p:nvSpPr>
        <p:spPr>
          <a:xfrm>
            <a:off x="3322700" y="3157488"/>
            <a:ext cx="12753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05</a:t>
            </a:r>
            <a:endParaRPr sz="5400"/>
          </a:p>
        </p:txBody>
      </p:sp>
      <p:sp>
        <p:nvSpPr>
          <p:cNvPr id="222" name="Google Shape;222;p37"/>
          <p:cNvSpPr txBox="1"/>
          <p:nvPr>
            <p:ph idx="4" type="title"/>
          </p:nvPr>
        </p:nvSpPr>
        <p:spPr>
          <a:xfrm>
            <a:off x="6011400" y="3157463"/>
            <a:ext cx="12753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06</a:t>
            </a:r>
            <a:endParaRPr sz="5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3859250" y="2380050"/>
            <a:ext cx="47235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228" name="Google Shape;228;p38"/>
          <p:cNvSpPr txBox="1"/>
          <p:nvPr>
            <p:ph idx="2" type="title"/>
          </p:nvPr>
        </p:nvSpPr>
        <p:spPr>
          <a:xfrm>
            <a:off x="3859250" y="1062325"/>
            <a:ext cx="4360200" cy="12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14335" r="14342" t="0"/>
          <a:stretch/>
        </p:blipFill>
        <p:spPr>
          <a:xfrm>
            <a:off x="793150" y="348250"/>
            <a:ext cx="3023699" cy="42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1842900" y="1554875"/>
            <a:ext cx="5458200" cy="25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Objective:</a:t>
            </a:r>
            <a:r>
              <a:rPr lang="en" sz="1600"/>
              <a:t> Detect and extract Arabic book titles from images.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Features: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Object detection using YOLOv8.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OCR and text correction using EasyOCR.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Spell and language correction with AraBERT.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REST API for easy image uploads and text extraction.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5" name="Google Shape;235;p39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Overview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859250" y="2380050"/>
            <a:ext cx="5030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241" name="Google Shape;241;p40"/>
          <p:cNvSpPr txBox="1"/>
          <p:nvPr>
            <p:ph idx="2" type="title"/>
          </p:nvPr>
        </p:nvSpPr>
        <p:spPr>
          <a:xfrm>
            <a:off x="3859250" y="1062325"/>
            <a:ext cx="4360200" cy="12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42" name="Google Shape;242;p40"/>
          <p:cNvPicPr preferRelativeResize="0"/>
          <p:nvPr/>
        </p:nvPicPr>
        <p:blipFill rotWithShape="1">
          <a:blip r:embed="rId3">
            <a:alphaModFix/>
          </a:blip>
          <a:srcRect b="0" l="14335" r="14342" t="0"/>
          <a:stretch/>
        </p:blipFill>
        <p:spPr>
          <a:xfrm>
            <a:off x="793150" y="348250"/>
            <a:ext cx="3023699" cy="42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idx="1" type="subTitle"/>
          </p:nvPr>
        </p:nvSpPr>
        <p:spPr>
          <a:xfrm>
            <a:off x="627363" y="3648625"/>
            <a:ext cx="23364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</a:t>
            </a:r>
            <a:endParaRPr/>
          </a:p>
        </p:txBody>
      </p:sp>
      <p:sp>
        <p:nvSpPr>
          <p:cNvPr id="248" name="Google Shape;248;p41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Technologies Used</a:t>
            </a:r>
            <a:endParaRPr/>
          </a:p>
        </p:txBody>
      </p:sp>
      <p:sp>
        <p:nvSpPr>
          <p:cNvPr id="249" name="Google Shape;249;p41"/>
          <p:cNvSpPr txBox="1"/>
          <p:nvPr>
            <p:ph idx="5" type="subTitle"/>
          </p:nvPr>
        </p:nvSpPr>
        <p:spPr>
          <a:xfrm>
            <a:off x="3403800" y="3679350"/>
            <a:ext cx="23364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EasyOCR</a:t>
            </a:r>
            <a:endParaRPr/>
          </a:p>
        </p:txBody>
      </p:sp>
      <p:sp>
        <p:nvSpPr>
          <p:cNvPr id="250" name="Google Shape;250;p41"/>
          <p:cNvSpPr txBox="1"/>
          <p:nvPr>
            <p:ph idx="6" type="subTitle"/>
          </p:nvPr>
        </p:nvSpPr>
        <p:spPr>
          <a:xfrm>
            <a:off x="6087588" y="3648625"/>
            <a:ext cx="23364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AraBERT</a:t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50" y="1896675"/>
            <a:ext cx="2381425" cy="144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9050" y="1896675"/>
            <a:ext cx="1445875" cy="14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3812" y="1858300"/>
            <a:ext cx="923968" cy="14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720000" y="1808225"/>
            <a:ext cx="4761300" cy="25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YOLOv8 (You Only Look Once):</a:t>
            </a:r>
            <a:endParaRPr b="1"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Detects objects in real-time using deep learning.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Fine-tuned for detecting 'Title' class.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Optimized for high precision and recall.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Supports various formats: PyTorch, ONNX, FP16.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9" name="Google Shape;259;p42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YOLOv8</a:t>
            </a:r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200" y="312025"/>
            <a:ext cx="2875900" cy="310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187" y="3599535"/>
            <a:ext cx="2875901" cy="98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idx="1" type="body"/>
          </p:nvPr>
        </p:nvSpPr>
        <p:spPr>
          <a:xfrm>
            <a:off x="720000" y="1808225"/>
            <a:ext cx="3579000" cy="29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EasyOCR:</a:t>
            </a:r>
            <a:endParaRPr b="1"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Optical Character Recognition (OCR) for Arabic text.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Capable of handling complex scripts.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Extracts text from detected regions (bounding boxes).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7" name="Google Shape;267;p43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EasyOCR</a:t>
            </a:r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915" y="1385998"/>
            <a:ext cx="3544175" cy="12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738" y="3441900"/>
            <a:ext cx="3638550" cy="3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720000" y="1808225"/>
            <a:ext cx="4761300" cy="25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SpellChecker: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Corrects spelling errors in Arabic text.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BERT Language Model: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Provides context-aware text correction.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Fine-tuned for Arabic using AraT5.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5" name="Google Shape;275;p44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Spell Check and AraBERT</a:t>
            </a:r>
            <a:endParaRPr/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950" y="1944925"/>
            <a:ext cx="3638550" cy="3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451" y="3828725"/>
            <a:ext cx="3785550" cy="3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0920" y="3011075"/>
            <a:ext cx="3785780" cy="3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uth Korean Robotics &amp; AI History Lesson for College by Slidesgo">
  <a:themeElements>
    <a:clrScheme name="Simple Light">
      <a:dk1>
        <a:srgbClr val="434343"/>
      </a:dk1>
      <a:lt1>
        <a:srgbClr val="666666"/>
      </a:lt1>
      <a:dk2>
        <a:srgbClr val="C38382"/>
      </a:dk2>
      <a:lt2>
        <a:srgbClr val="D9A4A3"/>
      </a:lt2>
      <a:accent1>
        <a:srgbClr val="F7C4B1"/>
      </a:accent1>
      <a:accent2>
        <a:srgbClr val="E7A885"/>
      </a:accent2>
      <a:accent3>
        <a:srgbClr val="F2DDC7"/>
      </a:accent3>
      <a:accent4>
        <a:srgbClr val="A0A9B0"/>
      </a:accent4>
      <a:accent5>
        <a:srgbClr val="D0D1D5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